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1AAF71-0316-4044-8E78-BCB67617DD3A}">
  <a:tblStyle styleId="{F81AAF71-0316-4044-8E78-BCB67617DD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a51f9550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a51f9550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0d41631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0d41631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6e1372f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6e1372f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a51f9550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a51f9550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a51f9550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a51f9550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a51f9550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a51f9550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0d41631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0d41631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6e1372f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6e1372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a51f955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a51f955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6e1372fc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6e1372fc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3a51f9550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3a51f9550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6e1372f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6e1372f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a51f9550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a51f955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a51f9550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a51f9550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0cd6375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40cd6375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.jpg"/><Relationship Id="rId5" Type="http://schemas.openxmlformats.org/officeDocument/2006/relationships/image" Target="../media/image4.jpg"/><Relationship Id="rId6" Type="http://schemas.openxmlformats.org/officeDocument/2006/relationships/image" Target="../media/image16.jpg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8200" y="65350"/>
            <a:ext cx="8744100" cy="23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980"/>
              <a:t>Convertendo rádio KAPBOM - KA-3196, baseado no DSP Si4825, em um rádio com interface digital utilizando o DSP Si4827.</a:t>
            </a:r>
            <a:endParaRPr sz="3980"/>
          </a:p>
        </p:txBody>
      </p:sp>
      <p:pic>
        <p:nvPicPr>
          <p:cNvPr id="55" name="Google Shape;55;p13" title="R_MOD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047" y="2515450"/>
            <a:ext cx="4093256" cy="238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R_ORI_0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00" y="2500658"/>
            <a:ext cx="4243651" cy="2413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Amplificador de Sinal</a:t>
            </a:r>
            <a:endParaRPr/>
          </a:p>
        </p:txBody>
      </p:sp>
      <p:pic>
        <p:nvPicPr>
          <p:cNvPr id="125" name="Google Shape;125;p22" title="CIRCUITO_RF_AM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025" y="1153900"/>
            <a:ext cx="3428529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para a modifica</a:t>
            </a:r>
            <a:r>
              <a:rPr lang="pt-BR"/>
              <a:t>ção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024" y="3409175"/>
            <a:ext cx="1891352" cy="119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3443200" y="2571750"/>
            <a:ext cx="15504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TM1637 7SEG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7811700" y="34091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4325863" y="460732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SI 4827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99450" y="23719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Push Buttons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9275" y="1421175"/>
            <a:ext cx="2548462" cy="10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38" y="3368030"/>
            <a:ext cx="1476775" cy="139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657113" y="4708200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LEDs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350" y="1136175"/>
            <a:ext cx="1632474" cy="1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 title="LGT8F328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7825" y="1504400"/>
            <a:ext cx="2961976" cy="16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6067975" y="3106475"/>
            <a:ext cx="28155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</a:rPr>
              <a:t>LGT8F328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2"/>
                </a:solidFill>
              </a:rPr>
              <a:t>Compatível com o Arduino Pro Mini</a:t>
            </a:r>
            <a:endParaRPr b="1"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10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Conexões dos componentes com o Arduino/LGT8F328</a:t>
            </a:r>
            <a:endParaRPr/>
          </a:p>
        </p:txBody>
      </p:sp>
      <p:graphicFrame>
        <p:nvGraphicFramePr>
          <p:cNvPr id="147" name="Google Shape;147;p24"/>
          <p:cNvGraphicFramePr/>
          <p:nvPr/>
        </p:nvGraphicFramePr>
        <p:xfrm>
          <a:off x="960050" y="60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{F81AAF71-0316-4044-8E78-BCB67617DD3A}</a:tableStyleId>
              </a:tblPr>
              <a:tblGrid>
                <a:gridCol w="1620575"/>
                <a:gridCol w="1341850"/>
                <a:gridCol w="4034175"/>
              </a:tblGrid>
              <a:tr h="353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Si4827 (Pin)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LGT8F328</a:t>
                      </a:r>
                      <a:r>
                        <a:rPr b="1" lang="pt-BR" sz="1200"/>
                        <a:t> (Pin)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Descri</a:t>
                      </a:r>
                      <a:r>
                        <a:rPr b="1" lang="pt-BR" sz="1200"/>
                        <a:t>ção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</a:t>
                      </a:r>
                      <a:r>
                        <a:rPr lang="pt-BR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INTERRUPT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9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D12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RESET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A</a:t>
                      </a:r>
                      <a:r>
                        <a:rPr lang="pt-BR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I2C SDA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A</a:t>
                      </a:r>
                      <a:r>
                        <a:rPr lang="pt-BR" sz="900"/>
                        <a:t>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I2C CLOCK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/>
                        <a:t>TM1637 (Pin)</a:t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Data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D5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Clock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D6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Botão Próxima Banda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D7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Seleção de Banda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31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Botão Banda Anterior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D8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Seleção de Banda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LED Azul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D3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Indica que a banda corresponde ao Dial Analógico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LED Amarelo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D4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Indica que a estação está sintonizada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LED Vermelho 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D10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Indica </a:t>
                      </a:r>
                      <a:r>
                        <a:rPr lang="pt-BR" sz="900"/>
                        <a:t>Amplificador</a:t>
                      </a:r>
                      <a:r>
                        <a:rPr lang="pt-BR" sz="900"/>
                        <a:t> de Sinal ativado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29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Botão RF AMP.</a:t>
                      </a:r>
                      <a:endParaRPr b="1"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D9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Se nível alto, Amp. Sinal ativado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 title="PLACA_MODIFICADA_0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50" y="184562"/>
            <a:ext cx="8087598" cy="477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6" title="MODIFICACAO_EM_ANDAMENT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950" y="246850"/>
            <a:ext cx="6961101" cy="464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13" y="224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Modificação Finalizada</a:t>
            </a:r>
            <a:endParaRPr/>
          </a:p>
        </p:txBody>
      </p:sp>
      <p:pic>
        <p:nvPicPr>
          <p:cNvPr id="163" name="Google Shape;163;p27" title="R_MOD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0025"/>
            <a:ext cx="3958204" cy="4041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 title="R_MOD_0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379" y="1275025"/>
            <a:ext cx="4728596" cy="27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pt-BR" sz="2188"/>
              <a:t>Sobre o rádio KapBom KA3196 (Original)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952725"/>
            <a:ext cx="4352400" cy="4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Preço: R$60,00 a R$90,00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9 Bandas (FM, AM e 7 de OC)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Cobertura em OC: 62m, 49m, 41m, 31m, 16m e 13m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Amplificador de sinal (RF) para OC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Dial Analógico  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Baseado no DSP Si4825 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Boa qualidade de Som 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Segue o modelo </a:t>
            </a:r>
            <a:r>
              <a:rPr lang="pt-BR" sz="1700">
                <a:solidFill>
                  <a:schemeClr val="dk2"/>
                </a:solidFill>
              </a:rPr>
              <a:t>clássico</a:t>
            </a:r>
            <a:r>
              <a:rPr lang="pt-BR" sz="1700">
                <a:solidFill>
                  <a:schemeClr val="dk2"/>
                </a:solidFill>
              </a:rPr>
              <a:t> de rádios antigos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Bateria recarregável (USB) e opção para duas pilhas tipo D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pt-BR" sz="1700">
                <a:solidFill>
                  <a:srgbClr val="FF0000"/>
                </a:solidFill>
              </a:rPr>
              <a:t>Não tem FM </a:t>
            </a:r>
            <a:r>
              <a:rPr lang="pt-BR" sz="1700">
                <a:solidFill>
                  <a:srgbClr val="FF0000"/>
                </a:solidFill>
              </a:rPr>
              <a:t>estendida</a:t>
            </a:r>
            <a:r>
              <a:rPr lang="pt-BR" sz="1700">
                <a:solidFill>
                  <a:srgbClr val="FF0000"/>
                </a:solidFill>
              </a:rPr>
              <a:t> </a:t>
            </a:r>
            <a:endParaRPr sz="1700">
              <a:solidFill>
                <a:srgbClr val="FF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pt-BR" sz="1700">
                <a:solidFill>
                  <a:srgbClr val="FF0000"/>
                </a:solidFill>
              </a:rPr>
              <a:t>Não tem OC 25m (</a:t>
            </a:r>
            <a:r>
              <a:rPr lang="pt-BR" sz="1300">
                <a:solidFill>
                  <a:srgbClr val="FF0000"/>
                </a:solidFill>
              </a:rPr>
              <a:t>11.600 a 12.200 kHz</a:t>
            </a:r>
            <a:r>
              <a:rPr lang="pt-BR" sz="1700">
                <a:solidFill>
                  <a:srgbClr val="FF0000"/>
                </a:solidFill>
              </a:rPr>
              <a:t>)</a:t>
            </a:r>
            <a:endParaRPr sz="1700">
              <a:solidFill>
                <a:srgbClr val="FF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pt-BR" sz="1700">
                <a:solidFill>
                  <a:srgbClr val="FF0000"/>
                </a:solidFill>
              </a:rPr>
              <a:t>Não tem acessórios (É só o rádio)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3" name="Google Shape;63;p14" title="R_ORI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7" cy="365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pt-BR" sz="2188"/>
              <a:t>Sobre o rádio </a:t>
            </a:r>
            <a:r>
              <a:rPr b="1" lang="pt-BR" sz="2188"/>
              <a:t>KapBom KA3196 (Modificado)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84050" y="1170125"/>
            <a:ext cx="4555200" cy="37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pt-BR" sz="1700">
                <a:solidFill>
                  <a:schemeClr val="dk2"/>
                </a:solidFill>
              </a:rPr>
              <a:t>Não perdeu nenhuma característica básica do rádio original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19 Bandas  (2 de FM, 2 de AM e 15 de OC)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Cobertura em OC:  </a:t>
            </a:r>
            <a:r>
              <a:rPr b="1" lang="pt-BR">
                <a:solidFill>
                  <a:schemeClr val="dk2"/>
                </a:solidFill>
              </a:rPr>
              <a:t>10m - 90m (15 bandas)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pt-BR" sz="1700">
                <a:solidFill>
                  <a:schemeClr val="dk2"/>
                </a:solidFill>
              </a:rPr>
              <a:t>O usuário pode ativar ou desativar o  Amplificador de Sinal  </a:t>
            </a:r>
            <a:endParaRPr b="1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Dial Analógico e Digital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Baseado no DSP Si4827 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Indicador de Estação Sintonizada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Indicador de correspondência entre  Dial Analógico  e o Display Digital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pt-BR" sz="1700">
                <a:solidFill>
                  <a:schemeClr val="dk2"/>
                </a:solidFill>
              </a:rPr>
              <a:t>Indicador de Amplificador de Sinal ativado</a:t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0" name="Google Shape;70;p15" title="R_MOD_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775" y="1170125"/>
            <a:ext cx="374261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7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ádio Original Aberto</a:t>
            </a:r>
            <a:endParaRPr/>
          </a:p>
        </p:txBody>
      </p:sp>
      <p:pic>
        <p:nvPicPr>
          <p:cNvPr id="76" name="Google Shape;76;p16" title="R_ORI_ABERTO_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725" y="843850"/>
            <a:ext cx="5874801" cy="4529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</a:t>
            </a:r>
            <a:r>
              <a:rPr lang="pt-BR"/>
              <a:t>ção do Si4825 pelo Si4827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588" y="1082425"/>
            <a:ext cx="465681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DSP Si4825 x Si4827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1175"/>
            <a:ext cx="384886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3720075" y="4200600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3720075" y="386367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884000" y="1960525"/>
            <a:ext cx="217500" cy="27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3720075" y="453752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57300" y="3237400"/>
            <a:ext cx="2544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00" y="1226450"/>
            <a:ext cx="43463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8304750" y="394737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8304750" y="4200600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8304750" y="453752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5432875" y="2080725"/>
            <a:ext cx="217500" cy="27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4582725" y="3321075"/>
            <a:ext cx="2175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78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582"/>
              <a:t>Placa do Rádio KapBom </a:t>
            </a:r>
            <a:r>
              <a:rPr lang="pt-BR" sz="2582"/>
              <a:t>com o Si4825</a:t>
            </a:r>
            <a:endParaRPr sz="1520"/>
          </a:p>
        </p:txBody>
      </p:sp>
      <p:pic>
        <p:nvPicPr>
          <p:cNvPr id="105" name="Google Shape;105;p19" title="PLACA_07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600" y="1017725"/>
            <a:ext cx="5218627" cy="425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</a:t>
            </a:r>
            <a:r>
              <a:rPr lang="pt-BR"/>
              <a:t>ção do </a:t>
            </a:r>
            <a:r>
              <a:rPr lang="pt-BR"/>
              <a:t>Si4825 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750"/>
            <a:ext cx="4273324" cy="26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 title="Remocao_si4825_02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225" y="1509849"/>
            <a:ext cx="3588076" cy="26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0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</a:t>
            </a:r>
            <a:r>
              <a:rPr lang="pt-BR"/>
              <a:t>ção para </a:t>
            </a:r>
            <a:r>
              <a:rPr lang="pt-BR"/>
              <a:t> o Si4827 </a:t>
            </a:r>
            <a:endParaRPr/>
          </a:p>
        </p:txBody>
      </p:sp>
      <p:pic>
        <p:nvPicPr>
          <p:cNvPr id="118" name="Google Shape;118;p21" title="si4827_preparacao_0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8250"/>
            <a:ext cx="6077573" cy="34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550" y="1592474"/>
            <a:ext cx="2567276" cy="225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